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82449-7371-4389-B513-76C56638CF51}" v="16" dt="2024-03-27T19:38:54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050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e John" userId="S::john.jas@northeastern.edu::8be79316-90d0-43a4-a291-f0d7ba5c2d64" providerId="AD" clId="Web-{EF182449-7371-4389-B513-76C56638CF51}"/>
    <pc:docChg chg="modSld">
      <pc:chgData name="Jasmine John" userId="S::john.jas@northeastern.edu::8be79316-90d0-43a4-a291-f0d7ba5c2d64" providerId="AD" clId="Web-{EF182449-7371-4389-B513-76C56638CF51}" dt="2024-03-27T19:38:54.376" v="19" actId="20577"/>
      <pc:docMkLst>
        <pc:docMk/>
      </pc:docMkLst>
      <pc:sldChg chg="modSp">
        <pc:chgData name="Jasmine John" userId="S::john.jas@northeastern.edu::8be79316-90d0-43a4-a291-f0d7ba5c2d64" providerId="AD" clId="Web-{EF182449-7371-4389-B513-76C56638CF51}" dt="2024-03-27T19:38:54.376" v="19" actId="20577"/>
        <pc:sldMkLst>
          <pc:docMk/>
          <pc:sldMk cId="2518483165" sldId="256"/>
        </pc:sldMkLst>
        <pc:spChg chg="mod">
          <ac:chgData name="Jasmine John" userId="S::john.jas@northeastern.edu::8be79316-90d0-43a4-a291-f0d7ba5c2d64" providerId="AD" clId="Web-{EF182449-7371-4389-B513-76C56638CF51}" dt="2024-03-27T19:38:54.376" v="19" actId="20577"/>
          <ac:spMkLst>
            <pc:docMk/>
            <pc:sldMk cId="2518483165" sldId="256"/>
            <ac:spMk id="3" creationId="{71C5F329-B93F-44D9-12BA-D0F8E875E2F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9AAC3-62DC-2F4E-B6F0-00ABE4DFB1A3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F27E-CA2C-CD49-A1DE-926292B42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7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2F27E-CA2C-CD49-A1DE-926292B427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5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16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4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9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8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4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2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5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0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5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1145D-73B3-FD6A-8B6E-378F4C000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564" y="477430"/>
            <a:ext cx="4464992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Final Project – AWS Server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5F329-B93F-44D9-12BA-D0F8E875E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082" y="3859818"/>
            <a:ext cx="4954917" cy="1745521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Course: 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ITC6450 Adv. Cloud Computing</a:t>
            </a: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/>
                <a:ea typeface="Calibri"/>
                <a:cs typeface="Calibri"/>
              </a:rPr>
              <a:t>Professor: </a:t>
            </a:r>
            <a:r>
              <a:rPr lang="en-US" sz="1500" dirty="0">
                <a:latin typeface="Calibri"/>
                <a:ea typeface="Calibri"/>
                <a:cs typeface="Calibri"/>
              </a:rPr>
              <a:t>Carmen Taglienti</a:t>
            </a:r>
          </a:p>
          <a:p>
            <a:pPr>
              <a:lnSpc>
                <a:spcPct val="120000"/>
              </a:lnSpc>
            </a:pP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Team 5: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Yateeswar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dirty="0" err="1">
                <a:latin typeface="Calibri" panose="020F0502020204030204" pitchFamily="34" charset="0"/>
                <a:cs typeface="Calibri" panose="020F0502020204030204" pitchFamily="34" charset="0"/>
              </a:rPr>
              <a:t>Chennamsetti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en-US" sz="1500" dirty="0">
                <a:latin typeface="Calibri"/>
                <a:ea typeface="Calibri"/>
                <a:cs typeface="Calibri"/>
              </a:rPr>
              <a:t>             Jasmine John                                                                                  </a:t>
            </a:r>
            <a:endParaRPr lang="en-US" sz="1500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75C62919-9884-3CD5-FCA5-01DCA7861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2" r="29013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848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435C-3A4B-6B0E-C535-0FBAAADF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11389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7E3689-9EA0-986B-C7A4-7F64B9F04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2000249"/>
            <a:ext cx="8938211" cy="4415529"/>
          </a:xfrm>
        </p:spPr>
      </p:pic>
    </p:spTree>
    <p:extLst>
      <p:ext uri="{BB962C8B-B14F-4D97-AF65-F5344CB8AC3E}">
        <p14:creationId xmlns:p14="http://schemas.microsoft.com/office/powerpoint/2010/main" val="71980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046D-4B3C-21AC-8E70-ED0ED8CE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71A082-FE5A-214D-30BF-9BAF4D24B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2020529"/>
            <a:ext cx="8770571" cy="4395251"/>
          </a:xfrm>
        </p:spPr>
      </p:pic>
    </p:spTree>
    <p:extLst>
      <p:ext uri="{BB962C8B-B14F-4D97-AF65-F5344CB8AC3E}">
        <p14:creationId xmlns:p14="http://schemas.microsoft.com/office/powerpoint/2010/main" val="140917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5C36-6D62-310E-3916-4EFE0BFE4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1063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93B809-E541-4C39-023F-8F2FC1609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910" y="1843548"/>
            <a:ext cx="10132142" cy="4321277"/>
          </a:xfrm>
        </p:spPr>
      </p:pic>
    </p:spTree>
    <p:extLst>
      <p:ext uri="{BB962C8B-B14F-4D97-AF65-F5344CB8AC3E}">
        <p14:creationId xmlns:p14="http://schemas.microsoft.com/office/powerpoint/2010/main" val="77197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F0E6-6926-4E04-1B43-BDC696EA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9588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7F05BB-D90A-6BC7-5A00-F6CF7DD6C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310" y="1784555"/>
            <a:ext cx="8950501" cy="4483510"/>
          </a:xfrm>
        </p:spPr>
      </p:pic>
    </p:spTree>
    <p:extLst>
      <p:ext uri="{BB962C8B-B14F-4D97-AF65-F5344CB8AC3E}">
        <p14:creationId xmlns:p14="http://schemas.microsoft.com/office/powerpoint/2010/main" val="295489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7C7-0F08-12D7-4B1A-B56BD3B2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9688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4DB5F5-C2AC-BAF9-1F36-18CB55267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40" y="1771649"/>
            <a:ext cx="8770571" cy="4386263"/>
          </a:xfrm>
        </p:spPr>
      </p:pic>
    </p:spTree>
    <p:extLst>
      <p:ext uri="{BB962C8B-B14F-4D97-AF65-F5344CB8AC3E}">
        <p14:creationId xmlns:p14="http://schemas.microsoft.com/office/powerpoint/2010/main" val="254863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DDEE-FD99-907F-B28D-C6A3553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0621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9443FD-6034-44BD-1ADC-427A1C342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142" y="1858297"/>
            <a:ext cx="10087897" cy="4557483"/>
          </a:xfrm>
        </p:spPr>
      </p:pic>
    </p:spTree>
    <p:extLst>
      <p:ext uri="{BB962C8B-B14F-4D97-AF65-F5344CB8AC3E}">
        <p14:creationId xmlns:p14="http://schemas.microsoft.com/office/powerpoint/2010/main" val="109952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F042-FDBF-E650-A36B-551A6BF82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1CBF8F-0BA7-EFA9-ED3A-D2CA4896D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076450"/>
            <a:ext cx="9467850" cy="3600450"/>
          </a:xfrm>
        </p:spPr>
      </p:pic>
    </p:spTree>
    <p:extLst>
      <p:ext uri="{BB962C8B-B14F-4D97-AF65-F5344CB8AC3E}">
        <p14:creationId xmlns:p14="http://schemas.microsoft.com/office/powerpoint/2010/main" val="222967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BEE4-B52B-663B-6E8F-8E45551F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3C0D01-E1DA-39D1-D1F0-087E16B65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858" y="1991031"/>
            <a:ext cx="9586452" cy="4232787"/>
          </a:xfrm>
        </p:spPr>
      </p:pic>
    </p:spTree>
    <p:extLst>
      <p:ext uri="{BB962C8B-B14F-4D97-AF65-F5344CB8AC3E}">
        <p14:creationId xmlns:p14="http://schemas.microsoft.com/office/powerpoint/2010/main" val="187685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E118-19EE-4721-F35E-FBCF0869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43C6A4-63BB-4097-E60A-336905DE0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239" y="1943100"/>
            <a:ext cx="8770572" cy="4472680"/>
          </a:xfrm>
        </p:spPr>
      </p:pic>
    </p:spTree>
    <p:extLst>
      <p:ext uri="{BB962C8B-B14F-4D97-AF65-F5344CB8AC3E}">
        <p14:creationId xmlns:p14="http://schemas.microsoft.com/office/powerpoint/2010/main" val="392394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5867-DDBE-E196-15E6-892708819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8293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8233B5-968A-5C7F-3056-6CBC654FD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944" y="1585913"/>
            <a:ext cx="9699419" cy="4986337"/>
          </a:xfrm>
        </p:spPr>
      </p:pic>
    </p:spTree>
    <p:extLst>
      <p:ext uri="{BB962C8B-B14F-4D97-AF65-F5344CB8AC3E}">
        <p14:creationId xmlns:p14="http://schemas.microsoft.com/office/powerpoint/2010/main" val="41520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DB0D-FFBF-B85A-CB13-93A294A9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10031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ECD1F2-9811-4D52-8AD9-29F74D93A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619" y="1917289"/>
            <a:ext cx="9896168" cy="4498489"/>
          </a:xfrm>
        </p:spPr>
      </p:pic>
    </p:spTree>
    <p:extLst>
      <p:ext uri="{BB962C8B-B14F-4D97-AF65-F5344CB8AC3E}">
        <p14:creationId xmlns:p14="http://schemas.microsoft.com/office/powerpoint/2010/main" val="411315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996A-C88C-7D60-9D39-D3E538DF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9579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00956D-44ED-C46E-A80F-D2EDACE54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1574" y="1700213"/>
            <a:ext cx="10215563" cy="4192588"/>
          </a:xfrm>
        </p:spPr>
      </p:pic>
    </p:spTree>
    <p:extLst>
      <p:ext uri="{BB962C8B-B14F-4D97-AF65-F5344CB8AC3E}">
        <p14:creationId xmlns:p14="http://schemas.microsoft.com/office/powerpoint/2010/main" val="270682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01A2-45BA-C448-B5E6-730CC0F9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106361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9C1DAC-161A-A7A8-0A03-D0943B749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50" y="1548581"/>
            <a:ext cx="10763249" cy="4867199"/>
          </a:xfrm>
        </p:spPr>
      </p:pic>
    </p:spTree>
    <p:extLst>
      <p:ext uri="{BB962C8B-B14F-4D97-AF65-F5344CB8AC3E}">
        <p14:creationId xmlns:p14="http://schemas.microsoft.com/office/powerpoint/2010/main" val="147523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2AC73-29F7-C837-8375-EEA9F506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0473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55CF76-7D17-5945-5639-40155817C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374" y="1740310"/>
            <a:ext cx="9984658" cy="4675470"/>
          </a:xfrm>
        </p:spPr>
      </p:pic>
    </p:spTree>
    <p:extLst>
      <p:ext uri="{BB962C8B-B14F-4D97-AF65-F5344CB8AC3E}">
        <p14:creationId xmlns:p14="http://schemas.microsoft.com/office/powerpoint/2010/main" val="14258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365C-4246-A5AF-6502-3AC3F738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10031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E9E4BB-58A1-0E71-0DE9-0FC74178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772356"/>
            <a:ext cx="9719733" cy="4481688"/>
          </a:xfrm>
        </p:spPr>
      </p:pic>
    </p:spTree>
    <p:extLst>
      <p:ext uri="{BB962C8B-B14F-4D97-AF65-F5344CB8AC3E}">
        <p14:creationId xmlns:p14="http://schemas.microsoft.com/office/powerpoint/2010/main" val="304177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8F027-5197-ED0A-6B92-CF96BD9C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0473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EF30F4-64EB-4080-D925-AD5AB1678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098" y="1769806"/>
            <a:ext cx="9468464" cy="4778478"/>
          </a:xfrm>
        </p:spPr>
      </p:pic>
    </p:spTree>
    <p:extLst>
      <p:ext uri="{BB962C8B-B14F-4D97-AF65-F5344CB8AC3E}">
        <p14:creationId xmlns:p14="http://schemas.microsoft.com/office/powerpoint/2010/main" val="413412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D0C7-C67D-5AF4-B6E8-41678746D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1"/>
            <a:ext cx="8770571" cy="10031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F32CA2-59E4-60F1-9E0E-BEE930FD3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88" y="1900239"/>
            <a:ext cx="9315449" cy="3071812"/>
          </a:xfrm>
        </p:spPr>
      </p:pic>
    </p:spTree>
    <p:extLst>
      <p:ext uri="{BB962C8B-B14F-4D97-AF65-F5344CB8AC3E}">
        <p14:creationId xmlns:p14="http://schemas.microsoft.com/office/powerpoint/2010/main" val="63017240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_2SEEDS">
      <a:dk1>
        <a:srgbClr val="000000"/>
      </a:dk1>
      <a:lt1>
        <a:srgbClr val="FFFFFF"/>
      </a:lt1>
      <a:dk2>
        <a:srgbClr val="1C2431"/>
      </a:dk2>
      <a:lt2>
        <a:srgbClr val="F1F0F3"/>
      </a:lt2>
      <a:accent1>
        <a:srgbClr val="93AA1F"/>
      </a:accent1>
      <a:accent2>
        <a:srgbClr val="BF9B30"/>
      </a:accent2>
      <a:accent3>
        <a:srgbClr val="65B32D"/>
      </a:accent3>
      <a:accent4>
        <a:srgbClr val="2588C7"/>
      </a:accent4>
      <a:accent5>
        <a:srgbClr val="3756D9"/>
      </a:accent5>
      <a:accent6>
        <a:srgbClr val="5432CB"/>
      </a:accent6>
      <a:hlink>
        <a:srgbClr val="553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27</Words>
  <Application>Microsoft Office PowerPoint</Application>
  <PresentationFormat>Widescreen</PresentationFormat>
  <Paragraphs>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SketchLinesVTI</vt:lpstr>
      <vt:lpstr>Final Project – AWS Server Implementation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– AWS Server Implementation</dc:title>
  <dc:creator>Jasmine John</dc:creator>
  <cp:lastModifiedBy>Jasmine John</cp:lastModifiedBy>
  <cp:revision>25</cp:revision>
  <dcterms:created xsi:type="dcterms:W3CDTF">2024-03-27T02:01:57Z</dcterms:created>
  <dcterms:modified xsi:type="dcterms:W3CDTF">2024-03-27T19:38:59Z</dcterms:modified>
</cp:coreProperties>
</file>